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79" r:id="rId7"/>
    <p:sldId id="258" r:id="rId8"/>
    <p:sldId id="281" r:id="rId9"/>
    <p:sldId id="282" r:id="rId10"/>
    <p:sldId id="283" r:id="rId11"/>
    <p:sldId id="284" r:id="rId12"/>
    <p:sldId id="299" r:id="rId13"/>
    <p:sldId id="285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88" r:id="rId22"/>
    <p:sldId id="287" r:id="rId23"/>
    <p:sldId id="286" r:id="rId24"/>
    <p:sldId id="296" r:id="rId25"/>
    <p:sldId id="297" r:id="rId26"/>
    <p:sldId id="298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0655" autoAdjust="0"/>
  </p:normalViewPr>
  <p:slideViewPr>
    <p:cSldViewPr snapToGrid="0">
      <p:cViewPr varScale="1">
        <p:scale>
          <a:sx n="75" d="100"/>
          <a:sy n="75" d="100"/>
        </p:scale>
        <p:origin x="931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5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88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5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9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2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87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33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49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8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51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pPr algn="ctr"/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Báo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cáo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Bài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TẬP NHÓM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cuối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môn</a:t>
            </a:r>
            <a:b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</a:b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LậP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trình</a:t>
            </a:r>
            <a:b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</a:b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mã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nguồn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mở</a:t>
            </a:r>
            <a:r>
              <a:rPr lang="en-US" dirty="0">
                <a:latin typeface="Aptos SemiBold" panose="020F0502020204030204" pitchFamily="34" charset="0"/>
                <a:cs typeface="Aharoni" panose="020F0502020204030204" pitchFamily="2" charset="-79"/>
              </a:rPr>
              <a:t> </a:t>
            </a:r>
            <a:r>
              <a:rPr lang="en-US" dirty="0" err="1">
                <a:latin typeface="Aptos SemiBold" panose="020F0502020204030204" pitchFamily="34" charset="0"/>
                <a:cs typeface="Aharoni" panose="020F0502020204030204" pitchFamily="2" charset="-79"/>
              </a:rPr>
              <a:t>php</a:t>
            </a:r>
            <a:endParaRPr lang="en-US" dirty="0">
              <a:latin typeface="Aptos SemiBold" panose="020F0502020204030204" pitchFamily="34" charset="0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3042C1-ADEA-5F00-C338-8FB3FA12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885"/>
            <a:ext cx="12192000" cy="62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2F4FB-370B-D758-4296-2131B69C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638"/>
            <a:ext cx="12192000" cy="62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A3B45-6314-E7F4-FE6F-EF3E7946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464"/>
            <a:ext cx="12192000" cy="62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9899F-E5AB-350F-6397-611B5CAC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463"/>
            <a:ext cx="12192000" cy="62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9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C35A1-37CC-C630-0D91-13C8A2F4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290"/>
            <a:ext cx="12192000" cy="63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18BE7-6694-363B-F241-BAA58DDF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179"/>
            <a:ext cx="12192000" cy="62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23793-47B3-D5C9-DBD6-C704468E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382"/>
            <a:ext cx="12192000" cy="6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4BC20-DB45-B444-BD15-0C58C08A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388"/>
            <a:ext cx="12192000" cy="63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EC573-717E-CAA7-8DFA-4674D2AE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295"/>
            <a:ext cx="12192000" cy="62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04E1A-E403-C076-B5BA-B83EC67F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67"/>
            <a:ext cx="12192000" cy="626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4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1020445"/>
            <a:ext cx="3260912" cy="1325563"/>
          </a:xfrm>
        </p:spPr>
        <p:txBody>
          <a:bodyPr/>
          <a:lstStyle/>
          <a:p>
            <a:r>
              <a:rPr lang="en-US" dirty="0"/>
              <a:t>Thành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188" y="2674014"/>
            <a:ext cx="4518212" cy="1705886"/>
          </a:xfrm>
        </p:spPr>
        <p:txBody>
          <a:bodyPr>
            <a:normAutofit/>
          </a:bodyPr>
          <a:lstStyle/>
          <a:p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– 2001216056</a:t>
            </a:r>
          </a:p>
          <a:p>
            <a:r>
              <a:rPr lang="en-US" dirty="0"/>
              <a:t>Mai </a:t>
            </a:r>
            <a:r>
              <a:rPr lang="en-US" dirty="0" err="1"/>
              <a:t>Thế</a:t>
            </a:r>
            <a:r>
              <a:rPr lang="en-US" dirty="0"/>
              <a:t> Vinh – 2001210924</a:t>
            </a:r>
          </a:p>
          <a:p>
            <a:r>
              <a:rPr lang="vi-VN" dirty="0"/>
              <a:t>Hoàng Trường Giang</a:t>
            </a:r>
            <a:r>
              <a:rPr lang="en-US" dirty="0"/>
              <a:t> - </a:t>
            </a:r>
            <a:r>
              <a:rPr lang="vi-VN" dirty="0"/>
              <a:t>2001210746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E2525-DA37-E0A4-7CDE-E9C87E4E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682"/>
            <a:ext cx="12192000" cy="625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1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70214"/>
          </a:xfrm>
        </p:spPr>
        <p:txBody>
          <a:bodyPr/>
          <a:lstStyle/>
          <a:p>
            <a:r>
              <a:rPr lang="en-US" dirty="0" err="1">
                <a:latin typeface="Aptos SemiBold" panose="020B0004020202020204" pitchFamily="34" charset="0"/>
              </a:rPr>
              <a:t>Các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công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cụ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đã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sử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dụng</a:t>
            </a:r>
            <a:endParaRPr lang="en-US" dirty="0">
              <a:latin typeface="Aptos SemiBold" panose="020B00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7320" y="2963197"/>
            <a:ext cx="3208468" cy="351284"/>
          </a:xfrm>
        </p:spPr>
        <p:txBody>
          <a:bodyPr>
            <a:noAutofit/>
          </a:bodyPr>
          <a:lstStyle/>
          <a:p>
            <a:r>
              <a:rPr lang="en-US" sz="2800" dirty="0"/>
              <a:t>Visual Studio Code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EE7B636-5A43-FA73-48AD-51E408726E2A}"/>
              </a:ext>
            </a:extLst>
          </p:cNvPr>
          <p:cNvSpPr txBox="1">
            <a:spLocks/>
          </p:cNvSpPr>
          <p:nvPr/>
        </p:nvSpPr>
        <p:spPr>
          <a:xfrm>
            <a:off x="1417320" y="3429000"/>
            <a:ext cx="2875280" cy="351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Figma.com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1E6625D-C0E2-9E13-2E8A-D82693BF629C}"/>
              </a:ext>
            </a:extLst>
          </p:cNvPr>
          <p:cNvSpPr txBox="1">
            <a:spLocks/>
          </p:cNvSpPr>
          <p:nvPr/>
        </p:nvSpPr>
        <p:spPr>
          <a:xfrm>
            <a:off x="1417320" y="3843553"/>
            <a:ext cx="2722880" cy="351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Xampp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148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70214"/>
          </a:xfrm>
        </p:spPr>
        <p:txBody>
          <a:bodyPr/>
          <a:lstStyle/>
          <a:p>
            <a:r>
              <a:rPr lang="en-US" dirty="0" err="1">
                <a:latin typeface="Aptos SemiBold" panose="020B0004020202020204" pitchFamily="34" charset="0"/>
              </a:rPr>
              <a:t>Các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kỹ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thuật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nhóm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tự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tìm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hiểu</a:t>
            </a:r>
            <a:endParaRPr lang="en-US" dirty="0">
              <a:latin typeface="Aptos SemiBold" panose="020B00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7960" y="2141005"/>
            <a:ext cx="5913249" cy="351284"/>
          </a:xfrm>
        </p:spPr>
        <p:txBody>
          <a:bodyPr>
            <a:noAutofit/>
          </a:bodyPr>
          <a:lstStyle/>
          <a:p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Figma.com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DFD642A6-F5C3-45EF-9637-90AB407E87B4}"/>
              </a:ext>
            </a:extLst>
          </p:cNvPr>
          <p:cNvSpPr txBox="1">
            <a:spLocks/>
          </p:cNvSpPr>
          <p:nvPr/>
        </p:nvSpPr>
        <p:spPr>
          <a:xfrm>
            <a:off x="1417959" y="2656748"/>
            <a:ext cx="7879722" cy="351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Gửi</a:t>
            </a:r>
            <a:r>
              <a:rPr lang="en-US" sz="2800" dirty="0"/>
              <a:t> mail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</a:t>
            </a:r>
            <a:r>
              <a:rPr lang="en-US" sz="2800" dirty="0" err="1"/>
              <a:t>thư</a:t>
            </a:r>
            <a:r>
              <a:rPr lang="en-US" sz="2800" dirty="0"/>
              <a:t> </a:t>
            </a:r>
            <a:r>
              <a:rPr lang="en-US" sz="2800" dirty="0" err="1"/>
              <a:t>viện</a:t>
            </a:r>
            <a:r>
              <a:rPr lang="en-US" sz="2800" dirty="0"/>
              <a:t> </a:t>
            </a:r>
            <a:r>
              <a:rPr lang="en-US" sz="2800" dirty="0" err="1"/>
              <a:t>PHPMailer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783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70214"/>
          </a:xfrm>
        </p:spPr>
        <p:txBody>
          <a:bodyPr/>
          <a:lstStyle/>
          <a:p>
            <a:r>
              <a:rPr lang="en-US" dirty="0" err="1">
                <a:latin typeface="Aptos SemiBold" panose="020B0004020202020204" pitchFamily="34" charset="0"/>
              </a:rPr>
              <a:t>Định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hướng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phát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triển</a:t>
            </a:r>
            <a:endParaRPr lang="en-US" dirty="0">
              <a:latin typeface="Aptos SemiBold" panose="020B00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1687647"/>
            <a:ext cx="5913249" cy="351284"/>
          </a:xfrm>
        </p:spPr>
        <p:txBody>
          <a:bodyPr>
            <a:noAutofit/>
          </a:bodyPr>
          <a:lstStyle/>
          <a:p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như</a:t>
            </a:r>
            <a:r>
              <a:rPr lang="en-US" sz="2800" dirty="0"/>
              <a:t>: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8C801-209B-EA4B-D1E2-3E567A63795E}"/>
              </a:ext>
            </a:extLst>
          </p:cNvPr>
          <p:cNvSpPr txBox="1">
            <a:spLocks/>
          </p:cNvSpPr>
          <p:nvPr/>
        </p:nvSpPr>
        <p:spPr>
          <a:xfrm>
            <a:off x="1341120" y="2409613"/>
            <a:ext cx="8420968" cy="34070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 bot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26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096" y="2284247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>
                <a:latin typeface="Aptos SemiBold" panose="020B0004020202020204" pitchFamily="34" charset="0"/>
              </a:rPr>
              <a:t>Ý </a:t>
            </a:r>
            <a:r>
              <a:rPr lang="en-US" dirty="0" err="1">
                <a:latin typeface="Aptos SemiBold" panose="020B0004020202020204" pitchFamily="34" charset="0"/>
              </a:rPr>
              <a:t>tưởng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của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nhóm</a:t>
            </a:r>
            <a:endParaRPr lang="en-US" dirty="0">
              <a:latin typeface="Aptos SemiBold" panose="020B0004020202020204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199" b="15199"/>
          <a:stretch/>
        </p:blipFill>
        <p:spPr>
          <a:xfrm>
            <a:off x="0" y="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>
                <a:latin typeface="Aptos SemiBold" panose="020B0004020202020204" pitchFamily="34" charset="0"/>
              </a:rPr>
              <a:t>Ý </a:t>
            </a:r>
            <a:r>
              <a:rPr lang="en-US" dirty="0" err="1">
                <a:latin typeface="Aptos SemiBold" panose="020B0004020202020204" pitchFamily="34" charset="0"/>
              </a:rPr>
              <a:t>tưởng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của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nhóm</a:t>
            </a:r>
            <a:endParaRPr lang="en-US" dirty="0">
              <a:latin typeface="Aptos SemiBold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8420968" cy="3407051"/>
          </a:xfrm>
        </p:spPr>
        <p:txBody>
          <a:bodyPr>
            <a:normAutofit/>
          </a:bodyPr>
          <a:lstStyle/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207811"/>
            <a:ext cx="8420100" cy="575960"/>
          </a:xfrm>
        </p:spPr>
        <p:txBody>
          <a:bodyPr/>
          <a:lstStyle/>
          <a:p>
            <a:r>
              <a:rPr lang="en-US" dirty="0" err="1">
                <a:latin typeface="Aptos SemiBold" panose="020B0004020202020204" pitchFamily="34" charset="0"/>
              </a:rPr>
              <a:t>Phân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công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công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việc</a:t>
            </a:r>
            <a:endParaRPr lang="en-US" dirty="0">
              <a:latin typeface="Aptos SemiBold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535666-0010-E18D-9271-8FC5FE017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480490"/>
              </p:ext>
            </p:extLst>
          </p:nvPr>
        </p:nvGraphicFramePr>
        <p:xfrm>
          <a:off x="372201" y="783771"/>
          <a:ext cx="11585910" cy="46424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348">
                  <a:extLst>
                    <a:ext uri="{9D8B030D-6E8A-4147-A177-3AD203B41FA5}">
                      <a16:colId xmlns:a16="http://schemas.microsoft.com/office/drawing/2014/main" val="3257504532"/>
                    </a:ext>
                  </a:extLst>
                </a:gridCol>
                <a:gridCol w="1890273">
                  <a:extLst>
                    <a:ext uri="{9D8B030D-6E8A-4147-A177-3AD203B41FA5}">
                      <a16:colId xmlns:a16="http://schemas.microsoft.com/office/drawing/2014/main" val="268809662"/>
                    </a:ext>
                  </a:extLst>
                </a:gridCol>
                <a:gridCol w="2504995">
                  <a:extLst>
                    <a:ext uri="{9D8B030D-6E8A-4147-A177-3AD203B41FA5}">
                      <a16:colId xmlns:a16="http://schemas.microsoft.com/office/drawing/2014/main" val="375297534"/>
                    </a:ext>
                  </a:extLst>
                </a:gridCol>
                <a:gridCol w="4249270">
                  <a:extLst>
                    <a:ext uri="{9D8B030D-6E8A-4147-A177-3AD203B41FA5}">
                      <a16:colId xmlns:a16="http://schemas.microsoft.com/office/drawing/2014/main" val="355644069"/>
                    </a:ext>
                  </a:extLst>
                </a:gridCol>
                <a:gridCol w="2038024">
                  <a:extLst>
                    <a:ext uri="{9D8B030D-6E8A-4147-A177-3AD203B41FA5}">
                      <a16:colId xmlns:a16="http://schemas.microsoft.com/office/drawing/2014/main" val="2702239872"/>
                    </a:ext>
                  </a:extLst>
                </a:gridCol>
              </a:tblGrid>
              <a:tr h="68261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/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 err="1"/>
                        <a:t>Họ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tên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 err="1"/>
                        <a:t>Nhiệm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vụ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 err="1"/>
                        <a:t>Mức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độ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hoàn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thành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3893"/>
                  </a:ext>
                </a:extLst>
              </a:tr>
              <a:tr h="682616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dirty="0"/>
                        <a:t>2001216056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dirty="0" err="1"/>
                        <a:t>Trần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Việt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Phúc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giao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diện</a:t>
                      </a:r>
                      <a:r>
                        <a:rPr lang="en-US" sz="1600" dirty="0"/>
                        <a:t>,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kiếm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Giỏ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hàng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Lịch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sử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đơn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hàng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0635"/>
                  </a:ext>
                </a:extLst>
              </a:tr>
              <a:tr h="68261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/>
                        <a:t>2001210924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/>
                        <a:t>Mai </a:t>
                      </a:r>
                      <a:r>
                        <a:rPr lang="en-US" sz="1600" dirty="0" err="1"/>
                        <a:t>Thế</a:t>
                      </a:r>
                      <a:r>
                        <a:rPr lang="en-US" sz="1600" dirty="0"/>
                        <a:t> Vinh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dirty="0" err="1"/>
                        <a:t>Thêm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xóa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sửa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Sách</a:t>
                      </a:r>
                      <a:r>
                        <a:rPr lang="en-US" sz="1600" dirty="0"/>
                        <a:t>; </a:t>
                      </a:r>
                      <a:r>
                        <a:rPr lang="en-US" sz="1600" dirty="0" err="1"/>
                        <a:t>Thêm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xóa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sửa</a:t>
                      </a:r>
                      <a:r>
                        <a:rPr lang="en-US" sz="1600" dirty="0"/>
                        <a:t> Danh </a:t>
                      </a:r>
                      <a:r>
                        <a:rPr lang="en-US" sz="1600" dirty="0" err="1"/>
                        <a:t>mục</a:t>
                      </a:r>
                      <a:r>
                        <a:rPr lang="en-US" sz="1600" dirty="0"/>
                        <a:t>; </a:t>
                      </a:r>
                      <a:r>
                        <a:rPr lang="en-US" sz="1600" dirty="0" err="1"/>
                        <a:t>sửa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xóa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ảnh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phụ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100%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44678"/>
                  </a:ext>
                </a:extLst>
              </a:tr>
              <a:tr h="68261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vi-VN" sz="1600" dirty="0"/>
                        <a:t>2001210746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vi-VN" sz="1600" dirty="0"/>
                        <a:t>Hoàng Trường Giang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giao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diện</a:t>
                      </a:r>
                      <a:r>
                        <a:rPr lang="en-US" sz="1600" dirty="0"/>
                        <a:t>,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 err="1"/>
                        <a:t>Gửi</a:t>
                      </a:r>
                      <a:r>
                        <a:rPr lang="en-US" sz="1600" dirty="0"/>
                        <a:t> mail, </a:t>
                      </a:r>
                      <a:r>
                        <a:rPr lang="en-US" sz="1600" dirty="0" err="1"/>
                        <a:t>đánh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giá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luận</a:t>
                      </a:r>
                      <a:r>
                        <a:rPr lang="en-US" sz="1600" dirty="0"/>
                        <a:t>, Chi </a:t>
                      </a:r>
                      <a:r>
                        <a:rPr lang="en-US" sz="1600" dirty="0" err="1"/>
                        <a:t>tiết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Sách</a:t>
                      </a:r>
                      <a:r>
                        <a:rPr lang="en-US" sz="1600" dirty="0"/>
                        <a:t>, Thanh </a:t>
                      </a:r>
                      <a:r>
                        <a:rPr lang="en-US" sz="1600" dirty="0" err="1"/>
                        <a:t>toán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100%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08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70214"/>
          </a:xfrm>
        </p:spPr>
        <p:txBody>
          <a:bodyPr/>
          <a:lstStyle/>
          <a:p>
            <a:r>
              <a:rPr lang="en-US" dirty="0" err="1">
                <a:latin typeface="Aptos SemiBold" panose="020B0004020202020204" pitchFamily="34" charset="0"/>
              </a:rPr>
              <a:t>Các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lý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thuyết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nhóm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đã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tìm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hiểu</a:t>
            </a:r>
            <a:endParaRPr lang="en-US" dirty="0">
              <a:latin typeface="Aptos SemiBold" panose="020B00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7320" y="2963197"/>
            <a:ext cx="2722880" cy="351284"/>
          </a:xfrm>
        </p:spPr>
        <p:txBody>
          <a:bodyPr>
            <a:noAutofit/>
          </a:bodyPr>
          <a:lstStyle/>
          <a:p>
            <a:r>
              <a:rPr lang="en-US" sz="2800" dirty="0" err="1"/>
              <a:t>Ngôn</a:t>
            </a:r>
            <a:r>
              <a:rPr lang="en-US" sz="2800" dirty="0"/>
              <a:t> </a:t>
            </a:r>
            <a:r>
              <a:rPr lang="en-US" sz="2800" dirty="0" err="1"/>
              <a:t>ngữ</a:t>
            </a:r>
            <a:r>
              <a:rPr lang="en-US" sz="2800" dirty="0"/>
              <a:t> </a:t>
            </a:r>
            <a:r>
              <a:rPr lang="en-US" sz="2800" dirty="0" err="1"/>
              <a:t>Php</a:t>
            </a:r>
            <a:endParaRPr lang="en-US" sz="2800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EE7B636-5A43-FA73-48AD-51E408726E2A}"/>
              </a:ext>
            </a:extLst>
          </p:cNvPr>
          <p:cNvSpPr txBox="1">
            <a:spLocks/>
          </p:cNvSpPr>
          <p:nvPr/>
        </p:nvSpPr>
        <p:spPr>
          <a:xfrm>
            <a:off x="1417320" y="3429000"/>
            <a:ext cx="2875280" cy="351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HTML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1E6625D-C0E2-9E13-2E8A-D82693BF629C}"/>
              </a:ext>
            </a:extLst>
          </p:cNvPr>
          <p:cNvSpPr txBox="1">
            <a:spLocks/>
          </p:cNvSpPr>
          <p:nvPr/>
        </p:nvSpPr>
        <p:spPr>
          <a:xfrm>
            <a:off x="1417320" y="3843553"/>
            <a:ext cx="2722880" cy="351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CSS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CEF9D83-C083-E28C-6512-2055DE63DAB6}"/>
              </a:ext>
            </a:extLst>
          </p:cNvPr>
          <p:cNvSpPr txBox="1">
            <a:spLocks/>
          </p:cNvSpPr>
          <p:nvPr/>
        </p:nvSpPr>
        <p:spPr>
          <a:xfrm>
            <a:off x="1417320" y="4297379"/>
            <a:ext cx="2722880" cy="512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PHPMailer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id="{98ED67AF-B48B-F5F8-E2FD-1C98C42C4D5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434574207"/>
              </p:ext>
            </p:extLst>
          </p:nvPr>
        </p:nvGraphicFramePr>
        <p:xfrm>
          <a:off x="743216" y="1479511"/>
          <a:ext cx="10617684" cy="307700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5442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6544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65442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65442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102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err="1"/>
                        <a:t>Họ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err="1"/>
                        <a:t>Mức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hoàn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2001216056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err="1"/>
                        <a:t>Trần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Phúc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2001210924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Mai </a:t>
                      </a:r>
                      <a:r>
                        <a:rPr lang="en-US" dirty="0" err="1"/>
                        <a:t>Thế</a:t>
                      </a:r>
                      <a:r>
                        <a:rPr lang="en-US" dirty="0"/>
                        <a:t> Vinh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6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vi-VN" dirty="0"/>
                        <a:t>2001210746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vi-VN" dirty="0"/>
                        <a:t>Hoàng Trường Giang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16FF3E-06D1-26F2-B466-0DDD0095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575960"/>
          </a:xfrm>
        </p:spPr>
        <p:txBody>
          <a:bodyPr/>
          <a:lstStyle/>
          <a:p>
            <a:r>
              <a:rPr lang="en-US" dirty="0" err="1">
                <a:latin typeface="Aptos SemiBold" panose="020B0004020202020204" pitchFamily="34" charset="0"/>
              </a:rPr>
              <a:t>Phân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công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công</a:t>
            </a:r>
            <a:r>
              <a:rPr lang="en-US" dirty="0">
                <a:latin typeface="Aptos SemiBold" panose="020B0004020202020204" pitchFamily="34" charset="0"/>
              </a:rPr>
              <a:t> </a:t>
            </a:r>
            <a:r>
              <a:rPr lang="en-US" dirty="0" err="1">
                <a:latin typeface="Aptos SemiBold" panose="020B0004020202020204" pitchFamily="34" charset="0"/>
              </a:rPr>
              <a:t>việc</a:t>
            </a:r>
            <a:endParaRPr lang="en-US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3"/>
            <a:ext cx="5655197" cy="1055380"/>
          </a:xfrm>
        </p:spPr>
        <p:txBody>
          <a:bodyPr anchor="b">
            <a:normAutofit/>
          </a:bodyPr>
          <a:lstStyle/>
          <a:p>
            <a:r>
              <a:rPr lang="en-US" sz="4400" dirty="0" err="1"/>
              <a:t>Sreen</a:t>
            </a:r>
            <a:r>
              <a:rPr lang="en-US" sz="4400" dirty="0"/>
              <a:t> 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F05EB-2D96-5CCC-BBBB-D6CB1AA9C8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560454"/>
            <a:ext cx="4319964" cy="46977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88E2BE-057A-F44A-8525-20DA8C0E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22" y="2430376"/>
            <a:ext cx="5340174" cy="29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31844-7511-5B7B-67BC-05FF572B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83407D-F8BB-750A-1873-5BE8B6FD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304800"/>
            <a:ext cx="5654675" cy="729933"/>
          </a:xfrm>
        </p:spPr>
        <p:txBody>
          <a:bodyPr anchor="b">
            <a:normAutofit/>
          </a:bodyPr>
          <a:lstStyle/>
          <a:p>
            <a:r>
              <a:rPr lang="en-US" sz="4400"/>
              <a:t>DATABASE</a:t>
            </a:r>
            <a:endParaRPr lang="en-US" sz="4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44753-7244-0F4C-8E67-26A5978E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4" y="1070293"/>
            <a:ext cx="11331922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96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{3408EA05-1C87-464C-9A57-9A4FABA44083}tf67328976_win32</Template>
  <TotalTime>96</TotalTime>
  <Words>360</Words>
  <Application>Microsoft Office PowerPoint</Application>
  <PresentationFormat>Widescreen</PresentationFormat>
  <Paragraphs>120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 SemiBold</vt:lpstr>
      <vt:lpstr>Arial</vt:lpstr>
      <vt:lpstr>Calibri</vt:lpstr>
      <vt:lpstr>Tenorite</vt:lpstr>
      <vt:lpstr>Times New Roman</vt:lpstr>
      <vt:lpstr>Custom</vt:lpstr>
      <vt:lpstr>Báo cáo Bài TẬP NHÓM cuối môn LậP trình mã nguồn mở php</vt:lpstr>
      <vt:lpstr>Thành viên:</vt:lpstr>
      <vt:lpstr>Ý tưởng của nhóm</vt:lpstr>
      <vt:lpstr>Ý tưởng của nhóm</vt:lpstr>
      <vt:lpstr>Phân công công việc</vt:lpstr>
      <vt:lpstr>Các lý thuyết nhóm đã tìm hiểu</vt:lpstr>
      <vt:lpstr>Phân công công việc</vt:lpstr>
      <vt:lpstr>Sreen flow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công cụ đã sử dụng</vt:lpstr>
      <vt:lpstr>Các kỹ thuật nhóm tự tìm hiểu</vt:lpstr>
      <vt:lpstr>Định hướng phát triển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NHÓM cuối môn LậP trình mã nguồn mở php</dc:title>
  <dc:creator>Tran Phuc</dc:creator>
  <cp:lastModifiedBy>Giang Hoàng</cp:lastModifiedBy>
  <cp:revision>4</cp:revision>
  <dcterms:created xsi:type="dcterms:W3CDTF">2024-06-02T16:01:43Z</dcterms:created>
  <dcterms:modified xsi:type="dcterms:W3CDTF">2024-06-06T13:44:19Z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